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7"/>
  </p:notesMasterIdLst>
  <p:sldIdLst>
    <p:sldId id="256" r:id="rId2"/>
    <p:sldId id="295" r:id="rId3"/>
    <p:sldId id="303" r:id="rId4"/>
    <p:sldId id="257" r:id="rId5"/>
    <p:sldId id="296" r:id="rId6"/>
    <p:sldId id="259" r:id="rId7"/>
    <p:sldId id="260" r:id="rId8"/>
    <p:sldId id="261" r:id="rId9"/>
    <p:sldId id="297" r:id="rId10"/>
    <p:sldId id="298" r:id="rId11"/>
    <p:sldId id="299" r:id="rId12"/>
    <p:sldId id="300" r:id="rId13"/>
    <p:sldId id="301" r:id="rId14"/>
    <p:sldId id="302" r:id="rId15"/>
    <p:sldId id="263"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exend Deca" panose="020B0604020202020204" charset="0"/>
      <p:regular r:id="rId22"/>
    </p:embeddedFont>
    <p:embeddedFont>
      <p:font typeface="Muli Regular"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9CCFF"/>
    <a:srgbClr val="FFFFFF"/>
    <a:srgbClr val="0066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BB10D9-04E6-4096-A63B-BADBBCCF2638}">
  <a:tblStyle styleId="{96BB10D9-04E6-4096-A63B-BADBBCCF26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1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15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61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6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03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38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95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38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368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PE" dirty="0"/>
              <a:t>Mini Blackboard</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Registro</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Imagen 2">
            <a:extLst>
              <a:ext uri="{FF2B5EF4-FFF2-40B4-BE49-F238E27FC236}">
                <a16:creationId xmlns:a16="http://schemas.microsoft.com/office/drawing/2014/main" id="{28FF94B7-CDD4-1221-3F95-120CDE7C20F7}"/>
              </a:ext>
            </a:extLst>
          </p:cNvPr>
          <p:cNvPicPr>
            <a:picLocks noChangeAspect="1"/>
          </p:cNvPicPr>
          <p:nvPr/>
        </p:nvPicPr>
        <p:blipFill>
          <a:blip r:embed="rId3"/>
          <a:stretch>
            <a:fillRect/>
          </a:stretch>
        </p:blipFill>
        <p:spPr>
          <a:xfrm>
            <a:off x="1196898" y="1168846"/>
            <a:ext cx="6623824" cy="3581005"/>
          </a:xfrm>
          <a:prstGeom prst="rect">
            <a:avLst/>
          </a:prstGeom>
        </p:spPr>
      </p:pic>
    </p:spTree>
    <p:extLst>
      <p:ext uri="{BB962C8B-B14F-4D97-AF65-F5344CB8AC3E}">
        <p14:creationId xmlns:p14="http://schemas.microsoft.com/office/powerpoint/2010/main" val="56857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Inicio/ Index</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Imagen 1">
            <a:extLst>
              <a:ext uri="{FF2B5EF4-FFF2-40B4-BE49-F238E27FC236}">
                <a16:creationId xmlns:a16="http://schemas.microsoft.com/office/drawing/2014/main" id="{BA39AC25-F8FD-0DC7-D9CC-BA6C1D11F317}"/>
              </a:ext>
            </a:extLst>
          </p:cNvPr>
          <p:cNvPicPr>
            <a:picLocks noChangeAspect="1"/>
          </p:cNvPicPr>
          <p:nvPr/>
        </p:nvPicPr>
        <p:blipFill>
          <a:blip r:embed="rId3"/>
          <a:stretch>
            <a:fillRect/>
          </a:stretch>
        </p:blipFill>
        <p:spPr>
          <a:xfrm>
            <a:off x="884663" y="1130227"/>
            <a:ext cx="7058722" cy="3807298"/>
          </a:xfrm>
          <a:prstGeom prst="rect">
            <a:avLst/>
          </a:prstGeom>
        </p:spPr>
      </p:pic>
    </p:spTree>
    <p:extLst>
      <p:ext uri="{BB962C8B-B14F-4D97-AF65-F5344CB8AC3E}">
        <p14:creationId xmlns:p14="http://schemas.microsoft.com/office/powerpoint/2010/main" val="429007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Cursos</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Imagen 1">
            <a:extLst>
              <a:ext uri="{FF2B5EF4-FFF2-40B4-BE49-F238E27FC236}">
                <a16:creationId xmlns:a16="http://schemas.microsoft.com/office/drawing/2014/main" id="{A8DB7369-6D92-E1D8-2B61-280A45CABE9D}"/>
              </a:ext>
            </a:extLst>
          </p:cNvPr>
          <p:cNvPicPr>
            <a:picLocks noChangeAspect="1"/>
          </p:cNvPicPr>
          <p:nvPr/>
        </p:nvPicPr>
        <p:blipFill>
          <a:blip r:embed="rId3"/>
          <a:stretch>
            <a:fillRect/>
          </a:stretch>
        </p:blipFill>
        <p:spPr>
          <a:xfrm>
            <a:off x="966439" y="1172471"/>
            <a:ext cx="6809678" cy="3647434"/>
          </a:xfrm>
          <a:prstGeom prst="rect">
            <a:avLst/>
          </a:prstGeom>
        </p:spPr>
      </p:pic>
    </p:spTree>
    <p:extLst>
      <p:ext uri="{BB962C8B-B14F-4D97-AF65-F5344CB8AC3E}">
        <p14:creationId xmlns:p14="http://schemas.microsoft.com/office/powerpoint/2010/main" val="314903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Minicuestionarios</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Imagen 1">
            <a:extLst>
              <a:ext uri="{FF2B5EF4-FFF2-40B4-BE49-F238E27FC236}">
                <a16:creationId xmlns:a16="http://schemas.microsoft.com/office/drawing/2014/main" id="{643B8BBE-88E2-E8FF-5396-A908AB851C56}"/>
              </a:ext>
            </a:extLst>
          </p:cNvPr>
          <p:cNvPicPr>
            <a:picLocks noChangeAspect="1"/>
          </p:cNvPicPr>
          <p:nvPr/>
        </p:nvPicPr>
        <p:blipFill>
          <a:blip r:embed="rId3"/>
          <a:stretch>
            <a:fillRect/>
          </a:stretch>
        </p:blipFill>
        <p:spPr>
          <a:xfrm>
            <a:off x="985024" y="1164373"/>
            <a:ext cx="7173951" cy="3900836"/>
          </a:xfrm>
          <a:prstGeom prst="rect">
            <a:avLst/>
          </a:prstGeom>
        </p:spPr>
      </p:pic>
    </p:spTree>
    <p:extLst>
      <p:ext uri="{BB962C8B-B14F-4D97-AF65-F5344CB8AC3E}">
        <p14:creationId xmlns:p14="http://schemas.microsoft.com/office/powerpoint/2010/main" val="294959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Minicuestionarios</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Imagen 2">
            <a:extLst>
              <a:ext uri="{FF2B5EF4-FFF2-40B4-BE49-F238E27FC236}">
                <a16:creationId xmlns:a16="http://schemas.microsoft.com/office/drawing/2014/main" id="{9A2ECFCF-2FAE-2F89-02C0-48A2961CC442}"/>
              </a:ext>
            </a:extLst>
          </p:cNvPr>
          <p:cNvPicPr>
            <a:picLocks noChangeAspect="1"/>
          </p:cNvPicPr>
          <p:nvPr/>
        </p:nvPicPr>
        <p:blipFill>
          <a:blip r:embed="rId3"/>
          <a:stretch>
            <a:fillRect/>
          </a:stretch>
        </p:blipFill>
        <p:spPr>
          <a:xfrm>
            <a:off x="921834" y="1134394"/>
            <a:ext cx="7300332" cy="3905678"/>
          </a:xfrm>
          <a:prstGeom prst="rect">
            <a:avLst/>
          </a:prstGeom>
        </p:spPr>
      </p:pic>
    </p:spTree>
    <p:extLst>
      <p:ext uri="{BB962C8B-B14F-4D97-AF65-F5344CB8AC3E}">
        <p14:creationId xmlns:p14="http://schemas.microsoft.com/office/powerpoint/2010/main" val="140870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580549" y="1352550"/>
            <a:ext cx="7091489" cy="3155100"/>
          </a:xfrm>
          <a:prstGeom prst="rect">
            <a:avLst/>
          </a:prstGeom>
        </p:spPr>
        <p:txBody>
          <a:bodyPr spcFirstLastPara="1" wrap="square" lIns="0" tIns="0" rIns="0" bIns="0" anchor="t" anchorCtr="0">
            <a:noAutofit/>
          </a:bodyPr>
          <a:lstStyle/>
          <a:p>
            <a:pPr>
              <a:lnSpc>
                <a:spcPct val="115000"/>
              </a:lnSpc>
            </a:pPr>
            <a:r>
              <a:rPr lang="es-PE" sz="1800" dirty="0">
                <a:effectLst/>
                <a:latin typeface="Arial" panose="020B0604020202020204" pitchFamily="34" charset="0"/>
                <a:ea typeface="Calibri" panose="020F0502020204030204" pitchFamily="34" charset="0"/>
                <a:cs typeface="Times New Roman" panose="02020603050405020304" pitchFamily="18" charset="0"/>
              </a:rPr>
              <a:t>El software "Mini Blackboard" emerge como una respuesta estratégica a las limitaciones en la educación digital. Al establecer objetivos SMART, abordar desafíos educativos y destacar beneficios para profesores y alumnos.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4" name="Google Shape;134;p20"/>
          <p:cNvSpPr txBox="1">
            <a:spLocks noGrp="1"/>
          </p:cNvSpPr>
          <p:nvPr>
            <p:ph type="title"/>
          </p:nvPr>
        </p:nvSpPr>
        <p:spPr>
          <a:xfrm>
            <a:off x="580550" y="205975"/>
            <a:ext cx="6098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Conclusiones</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PE" dirty="0"/>
              <a:t>Integrantes</a:t>
            </a:r>
            <a:endParaRPr dirty="0"/>
          </a:p>
        </p:txBody>
      </p:sp>
      <p:sp>
        <p:nvSpPr>
          <p:cNvPr id="73" name="Google Shape;73;p14"/>
          <p:cNvSpPr txBox="1">
            <a:spLocks noGrp="1"/>
          </p:cNvSpPr>
          <p:nvPr>
            <p:ph type="body" idx="1"/>
          </p:nvPr>
        </p:nvSpPr>
        <p:spPr>
          <a:xfrm>
            <a:off x="580549" y="1352550"/>
            <a:ext cx="5909461" cy="2327352"/>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s-PE" sz="1600" dirty="0"/>
              <a:t>i202110352	Erickson Espinoza </a:t>
            </a:r>
            <a:r>
              <a:rPr lang="es-PE" sz="1600" dirty="0" err="1"/>
              <a:t>Modragon</a:t>
            </a:r>
            <a:endParaRPr lang="es-PE" sz="1600" dirty="0"/>
          </a:p>
          <a:p>
            <a:pPr marL="0" lvl="0" indent="0" algn="l" rtl="0">
              <a:spcBef>
                <a:spcPts val="600"/>
              </a:spcBef>
              <a:spcAft>
                <a:spcPts val="0"/>
              </a:spcAft>
              <a:buClr>
                <a:schemeClr val="dk1"/>
              </a:buClr>
              <a:buSzPts val="1100"/>
              <a:buFont typeface="Arial"/>
              <a:buNone/>
            </a:pPr>
            <a:r>
              <a:rPr lang="es-PE" sz="1600" dirty="0"/>
              <a:t>i202116468	Aresio </a:t>
            </a:r>
            <a:r>
              <a:rPr lang="es-PE" sz="1600" dirty="0" err="1"/>
              <a:t>Vasquez</a:t>
            </a:r>
            <a:r>
              <a:rPr lang="es-PE" sz="1600" dirty="0"/>
              <a:t> Llerena</a:t>
            </a:r>
          </a:p>
          <a:p>
            <a:pPr marL="0" lvl="0" indent="0" algn="l" rtl="0">
              <a:spcBef>
                <a:spcPts val="600"/>
              </a:spcBef>
              <a:spcAft>
                <a:spcPts val="0"/>
              </a:spcAft>
              <a:buClr>
                <a:schemeClr val="dk1"/>
              </a:buClr>
              <a:buSzPts val="1100"/>
              <a:buFont typeface="Arial"/>
              <a:buNone/>
            </a:pPr>
            <a:r>
              <a:rPr lang="es-PE" sz="1600" dirty="0"/>
              <a:t>i202114700	Rodolfo Jara </a:t>
            </a:r>
            <a:r>
              <a:rPr lang="es-PE" sz="1600" dirty="0" err="1"/>
              <a:t>Lopez</a:t>
            </a:r>
            <a:endParaRPr lang="es-PE" sz="1600" dirty="0"/>
          </a:p>
          <a:p>
            <a:pPr marL="0" lvl="0" indent="0" algn="l" rtl="0">
              <a:spcBef>
                <a:spcPts val="600"/>
              </a:spcBef>
              <a:spcAft>
                <a:spcPts val="0"/>
              </a:spcAft>
              <a:buClr>
                <a:schemeClr val="dk1"/>
              </a:buClr>
              <a:buSzPts val="1100"/>
              <a:buFont typeface="Arial"/>
              <a:buNone/>
            </a:pPr>
            <a:r>
              <a:rPr lang="es-PE" sz="1600" dirty="0"/>
              <a:t>i202112495	Joel Molina Flores</a:t>
            </a:r>
          </a:p>
          <a:p>
            <a:pPr marL="0" lvl="0" indent="0" algn="l" rtl="0">
              <a:spcBef>
                <a:spcPts val="600"/>
              </a:spcBef>
              <a:spcAft>
                <a:spcPts val="0"/>
              </a:spcAft>
              <a:buClr>
                <a:schemeClr val="dk1"/>
              </a:buClr>
              <a:buSzPts val="1100"/>
              <a:buFont typeface="Arial"/>
              <a:buNone/>
            </a:pPr>
            <a:r>
              <a:rPr lang="es-PE" sz="1600" dirty="0"/>
              <a:t>i202112960	Cesar </a:t>
            </a:r>
            <a:r>
              <a:rPr lang="es-PE" sz="1600" dirty="0" err="1"/>
              <a:t>Sanchez</a:t>
            </a:r>
            <a:r>
              <a:rPr lang="es-PE" sz="1600" dirty="0"/>
              <a:t> Chalco</a:t>
            </a:r>
          </a:p>
          <a:p>
            <a:pPr marL="0" indent="0">
              <a:buClr>
                <a:schemeClr val="dk1"/>
              </a:buClr>
              <a:buSzPts val="1100"/>
              <a:buNone/>
            </a:pPr>
            <a:r>
              <a:rPr lang="es-PE" sz="1600" dirty="0"/>
              <a:t>I202110825	Adam Azcarate Daza</a:t>
            </a:r>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70687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PE" dirty="0"/>
              <a:t>Finalidad del servicio web</a:t>
            </a:r>
            <a:endParaRPr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Google Shape;73;p14">
            <a:extLst>
              <a:ext uri="{FF2B5EF4-FFF2-40B4-BE49-F238E27FC236}">
                <a16:creationId xmlns:a16="http://schemas.microsoft.com/office/drawing/2014/main" id="{F236E94A-5211-823A-7C34-0CBB25D184FE}"/>
              </a:ext>
            </a:extLst>
          </p:cNvPr>
          <p:cNvSpPr txBox="1">
            <a:spLocks noGrp="1"/>
          </p:cNvSpPr>
          <p:nvPr>
            <p:ph type="body" idx="1"/>
          </p:nvPr>
        </p:nvSpPr>
        <p:spPr>
          <a:xfrm>
            <a:off x="801084" y="1434326"/>
            <a:ext cx="7953850" cy="3155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s-PE" sz="2800" b="1" dirty="0" err="1"/>
              <a:t>MiniBlackBoard</a:t>
            </a:r>
            <a:r>
              <a:rPr lang="es-PE" sz="2800" b="1" dirty="0"/>
              <a:t> tiene como prioridad la </a:t>
            </a:r>
            <a:r>
              <a:rPr lang="es-PE" sz="2800" b="1" dirty="0" err="1"/>
              <a:t>Educacion</a:t>
            </a:r>
            <a:r>
              <a:rPr lang="es-PE" sz="2800" b="1" dirty="0"/>
              <a:t> online con el acceso de estudiantes a las búsquedas que el usuario necesite hacer </a:t>
            </a:r>
            <a:r>
              <a:rPr lang="es-ES" sz="2800" b="1" dirty="0">
                <a:latin typeface="Arial"/>
                <a:cs typeface="Arial"/>
              </a:rPr>
              <a:t>Este plan de negocios tiene como objetivo impulsar la visión, misión y propuesta de valor de </a:t>
            </a:r>
            <a:r>
              <a:rPr lang="es-ES" sz="2800" b="1" dirty="0" err="1">
                <a:latin typeface="Arial"/>
                <a:cs typeface="Arial"/>
              </a:rPr>
              <a:t>MiniBlackBoard</a:t>
            </a:r>
            <a:endParaRPr sz="2800" b="1" dirty="0"/>
          </a:p>
        </p:txBody>
      </p:sp>
    </p:spTree>
    <p:extLst>
      <p:ext uri="{BB962C8B-B14F-4D97-AF65-F5344CB8AC3E}">
        <p14:creationId xmlns:p14="http://schemas.microsoft.com/office/powerpoint/2010/main" val="187591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PE" dirty="0"/>
              <a:t>Finalidad del servicio web</a:t>
            </a:r>
            <a:endParaRPr dirty="0"/>
          </a:p>
        </p:txBody>
      </p:sp>
      <p:sp>
        <p:nvSpPr>
          <p:cNvPr id="73" name="Google Shape;73;p14"/>
          <p:cNvSpPr txBox="1">
            <a:spLocks noGrp="1"/>
          </p:cNvSpPr>
          <p:nvPr>
            <p:ph type="body" idx="1"/>
          </p:nvPr>
        </p:nvSpPr>
        <p:spPr>
          <a:xfrm>
            <a:off x="491340" y="1233604"/>
            <a:ext cx="7217870" cy="3155100"/>
          </a:xfrm>
          <a:prstGeom prst="rect">
            <a:avLst/>
          </a:prstGeom>
        </p:spPr>
        <p:txBody>
          <a:bodyPr spcFirstLastPara="1" wrap="square" lIns="0" tIns="0" rIns="0" bIns="0" anchor="t" anchorCtr="0">
            <a:noAutofit/>
          </a:bodyPr>
          <a:lstStyle/>
          <a:p>
            <a:pPr>
              <a:lnSpc>
                <a:spcPct val="115000"/>
              </a:lnSpc>
            </a:pPr>
            <a:r>
              <a:rPr lang="es-PE" sz="2400" dirty="0">
                <a:effectLst/>
                <a:latin typeface="Arial" panose="020B0604020202020204" pitchFamily="34" charset="0"/>
                <a:ea typeface="Calibri" panose="020F0502020204030204" pitchFamily="34" charset="0"/>
                <a:cs typeface="Times New Roman" panose="02020603050405020304" pitchFamily="18" charset="0"/>
              </a:rPr>
              <a:t>El proyecto “Mini Blackboard tiene como objetivo crear un software educativo que ofrece herramientas básicas para facilitar la enseñanza y el aprendizaje para el entorno educativo.</a:t>
            </a:r>
            <a:endParaRPr lang="es-PE" sz="2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600"/>
              </a:spcBef>
              <a:spcAft>
                <a:spcPts val="0"/>
              </a:spcAft>
              <a:buClr>
                <a:schemeClr val="dk1"/>
              </a:buClr>
              <a:buSzPts val="1100"/>
              <a:buFont typeface="Arial"/>
              <a:buNone/>
            </a:pPr>
            <a:endParaRPr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Imagen 3">
            <a:extLst>
              <a:ext uri="{FF2B5EF4-FFF2-40B4-BE49-F238E27FC236}">
                <a16:creationId xmlns:a16="http://schemas.microsoft.com/office/drawing/2014/main" id="{3B3B0C10-A141-9525-C478-5E5C4939A287}"/>
              </a:ext>
            </a:extLst>
          </p:cNvPr>
          <p:cNvPicPr>
            <a:picLocks noChangeAspect="1"/>
          </p:cNvPicPr>
          <p:nvPr/>
        </p:nvPicPr>
        <p:blipFill>
          <a:blip r:embed="rId3"/>
          <a:stretch>
            <a:fillRect/>
          </a:stretch>
        </p:blipFill>
        <p:spPr>
          <a:xfrm>
            <a:off x="6786987" y="2849445"/>
            <a:ext cx="2097206" cy="20972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PE" dirty="0"/>
              <a:t>Planteamiento del Problema</a:t>
            </a:r>
            <a:endParaRPr dirty="0"/>
          </a:p>
        </p:txBody>
      </p:sp>
      <p:sp>
        <p:nvSpPr>
          <p:cNvPr id="73" name="Google Shape;73;p14"/>
          <p:cNvSpPr txBox="1">
            <a:spLocks noGrp="1"/>
          </p:cNvSpPr>
          <p:nvPr>
            <p:ph type="body" idx="1"/>
          </p:nvPr>
        </p:nvSpPr>
        <p:spPr>
          <a:xfrm>
            <a:off x="246013" y="1218736"/>
            <a:ext cx="7900034" cy="3155100"/>
          </a:xfrm>
          <a:prstGeom prst="rect">
            <a:avLst/>
          </a:prstGeom>
        </p:spPr>
        <p:txBody>
          <a:bodyPr spcFirstLastPara="1" wrap="square" lIns="0" tIns="0" rIns="0" bIns="0" anchor="t" anchorCtr="0">
            <a:noAutofit/>
          </a:bodyPr>
          <a:lstStyle/>
          <a:p>
            <a:pPr>
              <a:lnSpc>
                <a:spcPct val="115000"/>
              </a:lnSpc>
            </a:pPr>
            <a:r>
              <a:rPr lang="es-PE" sz="1800" dirty="0">
                <a:effectLst/>
                <a:latin typeface="Arial" panose="020B0604020202020204" pitchFamily="34" charset="0"/>
                <a:ea typeface="Calibri" panose="020F0502020204030204" pitchFamily="34" charset="0"/>
                <a:cs typeface="Times New Roman" panose="02020603050405020304" pitchFamily="18" charset="0"/>
              </a:rPr>
              <a:t>Actualmente todos los colegios no cuentan con un software de educación, utilizando solamente webs para video conferencia y grabación de clase, nuestro sistema complementará de una manera más didáctica el método de enseñanza actual. Esta es una solución innovadora para aquellas instituciones que quieren la atención de sus alumnos.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600"/>
              </a:spcBef>
              <a:spcAft>
                <a:spcPts val="0"/>
              </a:spcAft>
              <a:buClr>
                <a:schemeClr val="dk1"/>
              </a:buClr>
              <a:buSzPts val="1100"/>
              <a:buFont typeface="Arial"/>
              <a:buNone/>
            </a:pPr>
            <a:endParaRPr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Imagen 1">
            <a:extLst>
              <a:ext uri="{FF2B5EF4-FFF2-40B4-BE49-F238E27FC236}">
                <a16:creationId xmlns:a16="http://schemas.microsoft.com/office/drawing/2014/main" id="{BDC0A20C-DC3F-6E55-B8A6-CE9834805F81}"/>
              </a:ext>
            </a:extLst>
          </p:cNvPr>
          <p:cNvPicPr>
            <a:picLocks noChangeAspect="1"/>
          </p:cNvPicPr>
          <p:nvPr/>
        </p:nvPicPr>
        <p:blipFill>
          <a:blip r:embed="rId3"/>
          <a:stretch>
            <a:fillRect/>
          </a:stretch>
        </p:blipFill>
        <p:spPr>
          <a:xfrm>
            <a:off x="3324226" y="3193918"/>
            <a:ext cx="1743607" cy="1743607"/>
          </a:xfrm>
          <a:prstGeom prst="rect">
            <a:avLst/>
          </a:prstGeom>
        </p:spPr>
      </p:pic>
    </p:spTree>
    <p:extLst>
      <p:ext uri="{BB962C8B-B14F-4D97-AF65-F5344CB8AC3E}">
        <p14:creationId xmlns:p14="http://schemas.microsoft.com/office/powerpoint/2010/main" val="321409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403322" y="658245"/>
            <a:ext cx="6023389" cy="8360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PE" dirty="0"/>
              <a:t>Que Ofrece el Proyecto</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Google Shape;73;p14">
            <a:extLst>
              <a:ext uri="{FF2B5EF4-FFF2-40B4-BE49-F238E27FC236}">
                <a16:creationId xmlns:a16="http://schemas.microsoft.com/office/drawing/2014/main" id="{1224D2D4-FEC4-FF74-4709-BC61BAFD91A1}"/>
              </a:ext>
            </a:extLst>
          </p:cNvPr>
          <p:cNvSpPr txBox="1">
            <a:spLocks/>
          </p:cNvSpPr>
          <p:nvPr/>
        </p:nvSpPr>
        <p:spPr>
          <a:xfrm>
            <a:off x="580550" y="1850638"/>
            <a:ext cx="7900034" cy="3155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1pPr>
            <a:lvl2pPr marL="914400" marR="0" lvl="1"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2pPr>
            <a:lvl3pPr marL="1371600" marR="0" lvl="2"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3pPr>
            <a:lvl4pPr marL="1828800" marR="0" lvl="3"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4pPr>
            <a:lvl5pPr marL="2286000" marR="0" lvl="4"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5pPr>
            <a:lvl6pPr marL="2743200" marR="0" lvl="5"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6pPr>
            <a:lvl7pPr marL="3200400" marR="0" lvl="6"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7pPr>
            <a:lvl8pPr marL="3657600" marR="0" lvl="7"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8pPr>
            <a:lvl9pPr marL="4114800" marR="0" lvl="8"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9pPr>
          </a:lstStyle>
          <a:p>
            <a:r>
              <a:rPr lang="es-PE" sz="1800" kern="0" dirty="0">
                <a:effectLst/>
                <a:latin typeface="Arial" panose="020B0604020202020204" pitchFamily="34" charset="0"/>
                <a:ea typeface="Calibri" panose="020F0502020204030204" pitchFamily="34" charset="0"/>
              </a:rPr>
              <a:t>incluimos el desarrollo de la plataforma web, sistemas de registro y autenticación, un apartado para visualizar todos los cursos disponibles por estudiante, un apartado especial solo para profesores ya que ellos se encargarán de subir el material a la plataforma, un apartado para ver los resultados de las notas escolares</a:t>
            </a:r>
            <a:endParaRPr lang="es-E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PE" dirty="0"/>
              <a:t>Imágenes del Servicio</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Login</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Imagen 1">
            <a:extLst>
              <a:ext uri="{FF2B5EF4-FFF2-40B4-BE49-F238E27FC236}">
                <a16:creationId xmlns:a16="http://schemas.microsoft.com/office/drawing/2014/main" id="{4DB5C942-2629-D3BE-2461-6793E4098B5C}"/>
              </a:ext>
            </a:extLst>
          </p:cNvPr>
          <p:cNvPicPr>
            <a:picLocks noChangeAspect="1"/>
          </p:cNvPicPr>
          <p:nvPr/>
        </p:nvPicPr>
        <p:blipFill>
          <a:blip r:embed="rId3"/>
          <a:stretch>
            <a:fillRect/>
          </a:stretch>
        </p:blipFill>
        <p:spPr>
          <a:xfrm>
            <a:off x="944136" y="1350531"/>
            <a:ext cx="7255727" cy="3596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Login</a:t>
            </a:r>
            <a:endParaRPr u="sng"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Imagen 2">
            <a:extLst>
              <a:ext uri="{FF2B5EF4-FFF2-40B4-BE49-F238E27FC236}">
                <a16:creationId xmlns:a16="http://schemas.microsoft.com/office/drawing/2014/main" id="{B3EF3450-A0CE-E115-E94F-FB696B6971CE}"/>
              </a:ext>
            </a:extLst>
          </p:cNvPr>
          <p:cNvPicPr>
            <a:picLocks noChangeAspect="1"/>
          </p:cNvPicPr>
          <p:nvPr/>
        </p:nvPicPr>
        <p:blipFill>
          <a:blip r:embed="rId3"/>
          <a:stretch>
            <a:fillRect/>
          </a:stretch>
        </p:blipFill>
        <p:spPr>
          <a:xfrm>
            <a:off x="1133707" y="1202680"/>
            <a:ext cx="6876585" cy="3734845"/>
          </a:xfrm>
          <a:prstGeom prst="rect">
            <a:avLst/>
          </a:prstGeom>
        </p:spPr>
      </p:pic>
    </p:spTree>
    <p:extLst>
      <p:ext uri="{BB962C8B-B14F-4D97-AF65-F5344CB8AC3E}">
        <p14:creationId xmlns:p14="http://schemas.microsoft.com/office/powerpoint/2010/main" val="1692299881"/>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TotalTime>
  <Words>282</Words>
  <Application>Microsoft Office PowerPoint</Application>
  <PresentationFormat>Presentación en pantalla (16:9)</PresentationFormat>
  <Paragraphs>39</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Lexend Deca</vt:lpstr>
      <vt:lpstr>Muli Regular</vt:lpstr>
      <vt:lpstr>Aliena template</vt:lpstr>
      <vt:lpstr>Mini Blackboard</vt:lpstr>
      <vt:lpstr>Integrantes</vt:lpstr>
      <vt:lpstr>Finalidad del servicio web</vt:lpstr>
      <vt:lpstr>Finalidad del servicio web</vt:lpstr>
      <vt:lpstr>Planteamiento del Problema</vt:lpstr>
      <vt:lpstr>Presentación de PowerPoint</vt:lpstr>
      <vt:lpstr>Imágenes del Servicio</vt:lpstr>
      <vt:lpstr>Login</vt:lpstr>
      <vt:lpstr>Login</vt:lpstr>
      <vt:lpstr>Registro</vt:lpstr>
      <vt:lpstr>Inicio/ Index</vt:lpstr>
      <vt:lpstr>Cursos</vt:lpstr>
      <vt:lpstr>Minicuestionarios</vt:lpstr>
      <vt:lpstr>Minicuestionarios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Rodolfo Jara Lopez</dc:creator>
  <cp:lastModifiedBy>I202112495 (Molina Flores,Joel Obed)</cp:lastModifiedBy>
  <cp:revision>9</cp:revision>
  <dcterms:modified xsi:type="dcterms:W3CDTF">2023-12-01T22:52:00Z</dcterms:modified>
</cp:coreProperties>
</file>